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5" r:id="rId6"/>
    <p:sldId id="259" r:id="rId7"/>
    <p:sldId id="261" r:id="rId8"/>
    <p:sldId id="262" r:id="rId9"/>
    <p:sldId id="263" r:id="rId10"/>
    <p:sldId id="264" r:id="rId11"/>
    <p:sldId id="267" r:id="rId12"/>
    <p:sldId id="268" r:id="rId13"/>
    <p:sldId id="266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928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2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34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22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67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3227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808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9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05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18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77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4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072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017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85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1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08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27D4323-6E11-4613-9F64-FC0BA70E18C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8C69328-C26E-4EF5-B4BF-474A0F3D0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350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Image Forensics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3189" y="4072300"/>
            <a:ext cx="9252857" cy="1740671"/>
          </a:xfrm>
        </p:spPr>
        <p:txBody>
          <a:bodyPr>
            <a:noAutofit/>
          </a:bodyPr>
          <a:lstStyle/>
          <a:p>
            <a:r>
              <a:rPr lang="en-US" sz="2400" dirty="0"/>
              <a:t>Group Members:</a:t>
            </a:r>
          </a:p>
          <a:p>
            <a:r>
              <a:rPr lang="en-US" sz="2400" dirty="0"/>
              <a:t>Syed Bahadur Ali Shah</a:t>
            </a:r>
          </a:p>
          <a:p>
            <a:r>
              <a:rPr lang="en-US" sz="2400" dirty="0"/>
              <a:t>M.Armughan</a:t>
            </a:r>
          </a:p>
          <a:p>
            <a:r>
              <a:rPr lang="en-US" sz="2400" dirty="0"/>
              <a:t>Sahil Raja</a:t>
            </a:r>
          </a:p>
        </p:txBody>
      </p:sp>
    </p:spTree>
    <p:extLst>
      <p:ext uri="{BB962C8B-B14F-4D97-AF65-F5344CB8AC3E}">
        <p14:creationId xmlns:p14="http://schemas.microsoft.com/office/powerpoint/2010/main" val="159456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357948" y="2132924"/>
            <a:ext cx="8686800" cy="1468800"/>
          </a:xfrm>
        </p:spPr>
        <p:txBody>
          <a:bodyPr>
            <a:normAutofit/>
          </a:bodyPr>
          <a:lstStyle/>
          <a:p>
            <a:r>
              <a:rPr lang="en-US" sz="4800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2252943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760127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76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96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04CC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40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DFE435-8E1D-4E30-BE25-540103EA2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2780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3C39DA-B4B9-4A4C-B6F3-978D48198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805" y="-43249"/>
            <a:ext cx="5964195" cy="690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745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A8952D-730F-42D0-B02E-FCC2DB675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86500" cy="67715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2EB3F8-0EB9-4892-9FF8-2C498121F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0" y="0"/>
            <a:ext cx="5994829" cy="677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990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8DA949-675A-428E-BBA6-49246561D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23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4883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Reference: Digital Corpora org</a:t>
            </a:r>
          </a:p>
          <a:p>
            <a:r>
              <a:rPr lang="en-US" dirty="0"/>
              <a:t>Company M57BIZ Information of Employees were Leaked</a:t>
            </a:r>
          </a:p>
          <a:p>
            <a:r>
              <a:rPr lang="en-US" dirty="0"/>
              <a:t>Excel File : </a:t>
            </a:r>
            <a:r>
              <a:rPr lang="en-US" dirty="0">
                <a:effectLst/>
              </a:rPr>
              <a:t>m57plan.xlsx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4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Alison: Company Owner</a:t>
            </a:r>
          </a:p>
          <a:p>
            <a:r>
              <a:rPr lang="en-US" dirty="0"/>
              <a:t>Jean: CFO</a:t>
            </a:r>
          </a:p>
          <a:p>
            <a:r>
              <a:rPr lang="en-US" dirty="0"/>
              <a:t>Programmers: Bob, Carole, David, Emmy </a:t>
            </a:r>
          </a:p>
          <a:p>
            <a:r>
              <a:rPr lang="en-US" dirty="0"/>
              <a:t>Marketing: Gina, Harris </a:t>
            </a:r>
          </a:p>
          <a:p>
            <a:r>
              <a:rPr lang="en-US" dirty="0"/>
              <a:t>BizDev: Indy</a:t>
            </a:r>
          </a:p>
        </p:txBody>
      </p:sp>
    </p:spTree>
    <p:extLst>
      <p:ext uri="{BB962C8B-B14F-4D97-AF65-F5344CB8AC3E}">
        <p14:creationId xmlns:p14="http://schemas.microsoft.com/office/powerpoint/2010/main" val="2718838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was the excel file created?</a:t>
            </a:r>
          </a:p>
          <a:p>
            <a:r>
              <a:rPr lang="en-US" dirty="0"/>
              <a:t>How did it reach the competitors site?</a:t>
            </a:r>
          </a:p>
          <a:p>
            <a:r>
              <a:rPr lang="en-US" dirty="0"/>
              <a:t>Who was involved from the company?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3AC7DD-1486-45E4-B729-1C6C93289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946" y="2666999"/>
            <a:ext cx="542925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979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2030" y="1989232"/>
            <a:ext cx="8686800" cy="1468800"/>
          </a:xfrm>
        </p:spPr>
        <p:txBody>
          <a:bodyPr/>
          <a:lstStyle/>
          <a:p>
            <a:r>
              <a:rPr lang="en-US" dirty="0"/>
              <a:t>COLLECTION STAGE</a:t>
            </a:r>
          </a:p>
        </p:txBody>
      </p:sp>
    </p:spTree>
    <p:extLst>
      <p:ext uri="{BB962C8B-B14F-4D97-AF65-F5344CB8AC3E}">
        <p14:creationId xmlns:p14="http://schemas.microsoft.com/office/powerpoint/2010/main" val="1698879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effectLst/>
              </a:rPr>
              <a:t>Alison (President): 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• I don't know what Jean is talking about. 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• I never asked Jean for the spreadsheet. </a:t>
            </a:r>
          </a:p>
          <a:p>
            <a:r>
              <a:rPr lang="en-US" dirty="0">
                <a:effectLst/>
              </a:rPr>
              <a:t>I never received the spreadsheet by email.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Jean (CFO): 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• Alison asked me to prepare the spreadsheet as part of new funding round. 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• Alison asked me to send the spreadsheet to her by email. 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• That's all I know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175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Provided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Excel Sheet provided</a:t>
            </a:r>
          </a:p>
          <a:p>
            <a:r>
              <a:rPr lang="en-US" dirty="0"/>
              <a:t>Image of Jean’s Laptop</a:t>
            </a:r>
          </a:p>
          <a:p>
            <a:r>
              <a:rPr lang="en-US" dirty="0"/>
              <a:t>Company details</a:t>
            </a:r>
          </a:p>
        </p:txBody>
      </p:sp>
    </p:spTree>
    <p:extLst>
      <p:ext uri="{BB962C8B-B14F-4D97-AF65-F5344CB8AC3E}">
        <p14:creationId xmlns:p14="http://schemas.microsoft.com/office/powerpoint/2010/main" val="524604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Used for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Autopsy (Windows)</a:t>
            </a:r>
          </a:p>
          <a:p>
            <a:r>
              <a:rPr lang="en-US" dirty="0"/>
              <a:t>AccessData FTK Imager</a:t>
            </a:r>
          </a:p>
          <a:p>
            <a:r>
              <a:rPr lang="en-US" dirty="0"/>
              <a:t>Stegspy</a:t>
            </a:r>
          </a:p>
          <a:p>
            <a:r>
              <a:rPr lang="en-US" dirty="0"/>
              <a:t>Stellar Email Forensics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492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data Obtained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 creation date</a:t>
            </a:r>
          </a:p>
          <a:p>
            <a:r>
              <a:rPr lang="en-US" dirty="0"/>
              <a:t>Email containing Excel File</a:t>
            </a:r>
          </a:p>
          <a:p>
            <a:r>
              <a:rPr lang="en-US" dirty="0"/>
              <a:t>Deleted Emails</a:t>
            </a:r>
          </a:p>
        </p:txBody>
      </p:sp>
    </p:spTree>
    <p:extLst>
      <p:ext uri="{BB962C8B-B14F-4D97-AF65-F5344CB8AC3E}">
        <p14:creationId xmlns:p14="http://schemas.microsoft.com/office/powerpoint/2010/main" val="10952010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1827</TotalTime>
  <Words>191</Words>
  <Application>Microsoft Office PowerPoint</Application>
  <PresentationFormat>Widescreen</PresentationFormat>
  <Paragraphs>43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Century Gothic</vt:lpstr>
      <vt:lpstr>Mesh</vt:lpstr>
      <vt:lpstr>Image Forensics</vt:lpstr>
      <vt:lpstr>Introduction</vt:lpstr>
      <vt:lpstr>Employees</vt:lpstr>
      <vt:lpstr>Objectives</vt:lpstr>
      <vt:lpstr>COLLECTION STAGE</vt:lpstr>
      <vt:lpstr>Interviews</vt:lpstr>
      <vt:lpstr>Data Provided</vt:lpstr>
      <vt:lpstr>Tools Used for Analysis</vt:lpstr>
      <vt:lpstr>Important data Obtained</vt:lpstr>
      <vt:lpstr>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Forensics</dc:title>
  <dc:creator>maurx</dc:creator>
  <cp:lastModifiedBy>Sahil Raja</cp:lastModifiedBy>
  <cp:revision>16</cp:revision>
  <dcterms:created xsi:type="dcterms:W3CDTF">2021-06-16T06:47:21Z</dcterms:created>
  <dcterms:modified xsi:type="dcterms:W3CDTF">2021-06-22T14:16:26Z</dcterms:modified>
</cp:coreProperties>
</file>

<file path=docProps/thumbnail.jpeg>
</file>